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</p:sldMasterIdLst>
  <p:handoutMasterIdLst>
    <p:handoutMasterId r:id="rId7"/>
  </p:handoutMasterIdLst>
  <p:sldIdLst>
    <p:sldId id="292" r:id="rId3"/>
    <p:sldId id="301" r:id="rId4"/>
    <p:sldId id="293" r:id="rId5"/>
    <p:sldId id="30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6600FF"/>
    <a:srgbClr val="33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157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456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25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652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17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072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5973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35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64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07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476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517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4/6/2016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012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>
            <a:spLocks noChangeArrowheads="1"/>
          </p:cNvSpPr>
          <p:nvPr/>
        </p:nvSpPr>
        <p:spPr bwMode="auto">
          <a:xfrm rot="-3421566">
            <a:off x="403315" y="32554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-3421566">
            <a:off x="1851115" y="3153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rot="-3421566">
            <a:off x="46090" y="4504329"/>
            <a:ext cx="1458588" cy="15650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-3421566">
            <a:off x="2308315" y="4372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 rot="-3421566">
            <a:off x="1317715" y="52104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143000" y="41148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746715" y="3610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6118315" y="34078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977297" y="4372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042115" y="5362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589864" y="4811813"/>
            <a:ext cx="1585254" cy="16304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715000" y="44196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791200" y="4267200"/>
            <a:ext cx="125383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Participar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participate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1303338" y="4105870"/>
            <a:ext cx="11350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Hablar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speak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732298" y="3429000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>
                <a:latin typeface="Arial" charset="0"/>
              </a:rPr>
              <a:t>Yo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388898" y="32736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565973" y="44166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819400" y="44928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248400" y="5668962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478218" y="54834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886653" y="5142790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96862" y="48738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724400" y="39594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457200" y="35052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56" name="Rectangle 2"/>
          <p:cNvSpPr txBox="1">
            <a:spLocks noChangeArrowheads="1"/>
          </p:cNvSpPr>
          <p:nvPr/>
        </p:nvSpPr>
        <p:spPr bwMode="auto">
          <a:xfrm>
            <a:off x="-76200" y="152400"/>
            <a:ext cx="89154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2800" b="1" kern="0" dirty="0" smtClean="0"/>
          </a:p>
          <a:p>
            <a:r>
              <a:rPr lang="en-US" altLang="en-US" sz="2800" i="1" kern="0" dirty="0" err="1" smtClean="0"/>
              <a:t>Copia</a:t>
            </a:r>
            <a:r>
              <a:rPr lang="en-US" altLang="en-US" sz="2800" i="1" kern="0" dirty="0" smtClean="0"/>
              <a:t> y </a:t>
            </a:r>
            <a:r>
              <a:rPr lang="en-US" altLang="en-US" sz="2800" i="1" kern="0" dirty="0" err="1" smtClean="0"/>
              <a:t>completa</a:t>
            </a:r>
            <a:r>
              <a:rPr lang="en-US" altLang="en-US" sz="2800" i="1" kern="0" dirty="0" smtClean="0"/>
              <a:t> con la forma </a:t>
            </a:r>
            <a:r>
              <a:rPr lang="en-US" altLang="en-US" sz="2800" i="1" kern="0" dirty="0" err="1" smtClean="0"/>
              <a:t>correcta</a:t>
            </a:r>
            <a:r>
              <a:rPr lang="en-US" altLang="en-US" sz="2800" i="1" kern="0" dirty="0" smtClean="0"/>
              <a:t> del </a:t>
            </a:r>
            <a:r>
              <a:rPr lang="en-US" altLang="en-US" sz="2800" i="1" kern="0" dirty="0" err="1" smtClean="0"/>
              <a:t>verbo</a:t>
            </a:r>
            <a:endParaRPr lang="en-US" altLang="en-US" sz="2800" i="1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err="1" smtClean="0"/>
              <a:t>Yo</a:t>
            </a:r>
            <a:r>
              <a:rPr lang="en-US" altLang="en-US" sz="2800" kern="0" dirty="0" smtClean="0"/>
              <a:t> __________ </a:t>
            </a:r>
            <a:r>
              <a:rPr lang="en-US" altLang="en-US" sz="2800" kern="0" dirty="0" err="1" smtClean="0"/>
              <a:t>una</a:t>
            </a:r>
            <a:r>
              <a:rPr lang="en-US" altLang="en-US" sz="2800" kern="0" dirty="0" smtClean="0"/>
              <a:t> mochila </a:t>
            </a:r>
            <a:r>
              <a:rPr lang="en-US" altLang="en-US" sz="2800" kern="0" dirty="0" err="1" smtClean="0"/>
              <a:t>grande</a:t>
            </a:r>
            <a:r>
              <a:rPr lang="en-US" altLang="en-US" sz="2800" kern="0" dirty="0" smtClean="0"/>
              <a:t>. </a:t>
            </a:r>
            <a:r>
              <a:rPr lang="en-US" altLang="en-US" sz="2800" i="1" kern="0" dirty="0" smtClean="0"/>
              <a:t>(</a:t>
            </a:r>
            <a:r>
              <a:rPr lang="en-US" altLang="en-US" sz="2800" i="1" kern="0" dirty="0" err="1" smtClean="0"/>
              <a:t>llevar</a:t>
            </a:r>
            <a:r>
              <a:rPr lang="en-US" altLang="en-US" sz="2800" i="1" kern="0" dirty="0" smtClean="0"/>
              <a:t>)</a:t>
            </a:r>
            <a:endParaRPr lang="en-US" altLang="en-US" sz="2800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smtClean="0"/>
              <a:t>Los </a:t>
            </a:r>
            <a:r>
              <a:rPr lang="en-US" altLang="en-US" sz="2800" kern="0" dirty="0" err="1" smtClean="0"/>
              <a:t>alumnos</a:t>
            </a:r>
            <a:r>
              <a:rPr lang="en-US" altLang="en-US" sz="2800" kern="0" dirty="0" smtClean="0"/>
              <a:t> _________ </a:t>
            </a:r>
            <a:r>
              <a:rPr lang="en-US" altLang="en-US" sz="2800" kern="0" dirty="0" err="1" smtClean="0"/>
              <a:t>español</a:t>
            </a:r>
            <a:r>
              <a:rPr lang="en-US" altLang="en-US" sz="2800" kern="0" dirty="0" smtClean="0"/>
              <a:t> en la </a:t>
            </a:r>
            <a:r>
              <a:rPr lang="en-US" altLang="en-US" sz="2800" kern="0" dirty="0" err="1" smtClean="0"/>
              <a:t>escuela</a:t>
            </a:r>
            <a:r>
              <a:rPr lang="en-US" altLang="en-US" sz="2800" kern="0" dirty="0" smtClean="0"/>
              <a:t>. </a:t>
            </a:r>
            <a:r>
              <a:rPr lang="en-US" altLang="en-US" sz="2800" i="1" kern="0" dirty="0" smtClean="0"/>
              <a:t>(</a:t>
            </a:r>
            <a:r>
              <a:rPr lang="en-US" altLang="en-US" sz="2800" i="1" kern="0" dirty="0" err="1" smtClean="0"/>
              <a:t>estudiar</a:t>
            </a:r>
            <a:r>
              <a:rPr lang="en-US" altLang="en-US" sz="2800" i="1" kern="0" dirty="0" smtClean="0"/>
              <a:t>)</a:t>
            </a:r>
            <a:r>
              <a:rPr lang="en-US" altLang="en-US" sz="2800" kern="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err="1" smtClean="0">
                <a:cs typeface="Times New Roman" pitchFamily="18" charset="0"/>
              </a:rPr>
              <a:t>Nosotros</a:t>
            </a:r>
            <a:r>
              <a:rPr lang="en-US" altLang="en-US" sz="2800" kern="0" dirty="0" smtClean="0">
                <a:cs typeface="Times New Roman" pitchFamily="18" charset="0"/>
              </a:rPr>
              <a:t> _________ </a:t>
            </a:r>
            <a:r>
              <a:rPr lang="en-US" altLang="en-US" sz="2800" kern="0" dirty="0" err="1" smtClean="0">
                <a:cs typeface="Times New Roman" pitchFamily="18" charset="0"/>
              </a:rPr>
              <a:t>notas</a:t>
            </a:r>
            <a:r>
              <a:rPr lang="en-US" altLang="en-US" sz="2800" kern="0" dirty="0" smtClean="0">
                <a:cs typeface="Times New Roman" pitchFamily="18" charset="0"/>
              </a:rPr>
              <a:t> </a:t>
            </a:r>
            <a:r>
              <a:rPr lang="en-US" altLang="en-US" sz="2800" kern="0" dirty="0" err="1" smtClean="0">
                <a:cs typeface="Times New Roman" pitchFamily="18" charset="0"/>
              </a:rPr>
              <a:t>buenas</a:t>
            </a:r>
            <a:r>
              <a:rPr lang="en-US" altLang="en-US" sz="2800" kern="0" dirty="0" smtClean="0">
                <a:cs typeface="Times New Roman" pitchFamily="18" charset="0"/>
              </a:rPr>
              <a:t>. </a:t>
            </a:r>
            <a:r>
              <a:rPr lang="en-US" altLang="en-US" sz="2800" i="1" kern="0" dirty="0" smtClean="0">
                <a:cs typeface="Times New Roman" pitchFamily="18" charset="0"/>
              </a:rPr>
              <a:t>(</a:t>
            </a:r>
            <a:r>
              <a:rPr lang="en-US" altLang="en-US" sz="2800" i="1" kern="0" dirty="0" err="1" smtClean="0">
                <a:cs typeface="Times New Roman" pitchFamily="18" charset="0"/>
              </a:rPr>
              <a:t>sacar</a:t>
            </a:r>
            <a:r>
              <a:rPr lang="en-US" altLang="en-US" sz="2800" i="1" kern="0" dirty="0" smtClean="0">
                <a:cs typeface="Times New Roman" pitchFamily="18" charset="0"/>
              </a:rPr>
              <a:t>)</a:t>
            </a:r>
          </a:p>
          <a:p>
            <a:r>
              <a:rPr lang="en-US" altLang="en-US" sz="2800" i="1" kern="0" dirty="0" err="1" smtClean="0">
                <a:cs typeface="Times New Roman" pitchFamily="18" charset="0"/>
              </a:rPr>
              <a:t>Completa</a:t>
            </a:r>
            <a:r>
              <a:rPr lang="en-US" altLang="en-US" sz="2800" i="1" kern="0" dirty="0" smtClean="0">
                <a:cs typeface="Times New Roman" pitchFamily="18" charset="0"/>
              </a:rPr>
              <a:t> </a:t>
            </a:r>
            <a:r>
              <a:rPr lang="en-US" altLang="en-US" sz="2800" i="1" kern="0" dirty="0" err="1" smtClean="0">
                <a:cs typeface="Times New Roman" pitchFamily="18" charset="0"/>
              </a:rPr>
              <a:t>las</a:t>
            </a:r>
            <a:r>
              <a:rPr lang="en-US" altLang="en-US" sz="2800" i="1" kern="0" dirty="0" smtClean="0">
                <a:cs typeface="Times New Roman" pitchFamily="18" charset="0"/>
              </a:rPr>
              <a:t> </a:t>
            </a:r>
            <a:r>
              <a:rPr lang="en-US" altLang="en-US" sz="2800" i="1" kern="0" dirty="0" err="1" smtClean="0">
                <a:cs typeface="Times New Roman" pitchFamily="18" charset="0"/>
              </a:rPr>
              <a:t>conjugaciones</a:t>
            </a:r>
            <a:endParaRPr lang="en-US" altLang="en-US" kern="0" dirty="0"/>
          </a:p>
        </p:txBody>
      </p:sp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94138" cy="762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Actividad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Inicial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3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210287" y="1895213"/>
            <a:ext cx="1810383" cy="18897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5659395" y="1520524"/>
            <a:ext cx="1768864" cy="175494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840136" y="2526723"/>
            <a:ext cx="1667893" cy="187726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157497" y="3964692"/>
            <a:ext cx="1615898" cy="178377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409560" y="3671059"/>
            <a:ext cx="1858336" cy="168971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454752" y="2807457"/>
            <a:ext cx="1605150" cy="1622654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715000" y="2918790"/>
            <a:ext cx="1066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altLang="en-US" sz="2800" b="1" dirty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2800" b="1" dirty="0" smtClean="0">
                <a:solidFill>
                  <a:prstClr val="black"/>
                </a:solidFill>
                <a:latin typeface="Arial" charset="0"/>
                <a:cs typeface="+mn-cs"/>
              </a:rPr>
              <a:t>-</a:t>
            </a:r>
            <a:r>
              <a:rPr lang="en-US" altLang="en-US" sz="2800" b="1" dirty="0" err="1" smtClean="0">
                <a:solidFill>
                  <a:prstClr val="black"/>
                </a:solidFill>
                <a:latin typeface="Arial" charset="0"/>
                <a:cs typeface="+mn-cs"/>
              </a:rPr>
              <a:t>ar</a:t>
            </a:r>
            <a:endParaRPr lang="en-US" altLang="en-US" sz="2800" b="1" dirty="0" smtClean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altLang="en-US" sz="28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337949" y="1566446"/>
            <a:ext cx="43050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Yo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413573" y="2667000"/>
            <a:ext cx="58742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Tú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507418" y="5181600"/>
            <a:ext cx="118878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Él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ella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Ud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716462" y="4953000"/>
            <a:ext cx="107473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Nosotros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191000" y="3048000"/>
            <a:ext cx="152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Ellos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 smtClean="0">
                <a:solidFill>
                  <a:prstClr val="black"/>
                </a:solidFill>
                <a:latin typeface="Arial" charset="0"/>
                <a:cs typeface="+mn-cs"/>
              </a:rPr>
              <a:t>ellas</a:t>
            </a:r>
            <a:endParaRPr lang="en-US" altLang="en-US" sz="1600" b="1" dirty="0" smtClean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smtClean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uds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1668462" y="152400"/>
            <a:ext cx="5646738" cy="1485900"/>
          </a:xfrm>
          <a:noFill/>
        </p:spPr>
        <p:txBody>
          <a:bodyPr>
            <a:normAutofit fontScale="90000"/>
          </a:bodyPr>
          <a:lstStyle/>
          <a:p>
            <a:r>
              <a:rPr lang="en-US" sz="4000" dirty="0" smtClean="0"/>
              <a:t>Regular</a:t>
            </a:r>
            <a:br>
              <a:rPr lang="en-US" sz="4000" dirty="0" smtClean="0"/>
            </a:br>
            <a:r>
              <a:rPr lang="en-US" sz="4000" b="1" dirty="0" smtClean="0"/>
              <a:t>-AR </a:t>
            </a:r>
            <a:br>
              <a:rPr lang="en-US" sz="4000" b="1" dirty="0" smtClean="0"/>
            </a:br>
            <a:r>
              <a:rPr lang="en-US" sz="4000" dirty="0" smtClean="0"/>
              <a:t>verbs</a:t>
            </a:r>
            <a:endParaRPr lang="en-US" sz="4000" dirty="0"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152400" y="2011889"/>
            <a:ext cx="3657600" cy="38555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RULES:</a:t>
            </a:r>
            <a:br>
              <a:rPr lang="en-US" sz="4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1.</a:t>
            </a:r>
          </a:p>
          <a:p>
            <a:pPr algn="l" fontAlgn="auto">
              <a:spcAft>
                <a:spcPts val="0"/>
              </a:spcAft>
            </a:pPr>
            <a:endParaRPr lang="en-US" sz="4000" dirty="0">
              <a:solidFill>
                <a:prstClr val="black"/>
              </a:solidFill>
            </a:endParaRPr>
          </a:p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2.</a:t>
            </a:r>
          </a:p>
          <a:p>
            <a:pPr algn="l" fontAlgn="auto">
              <a:spcAft>
                <a:spcPts val="0"/>
              </a:spcAft>
            </a:pPr>
            <a:endParaRPr lang="en-US" sz="4000" dirty="0">
              <a:solidFill>
                <a:prstClr val="black"/>
              </a:solidFill>
            </a:endParaRPr>
          </a:p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3.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838200" y="2819400"/>
            <a:ext cx="2438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Find the </a:t>
            </a:r>
            <a:r>
              <a:rPr lang="en-US" altLang="en-US" sz="2800" dirty="0" smtClean="0">
                <a:solidFill>
                  <a:srgbClr val="0000FF"/>
                </a:solidFill>
                <a:latin typeface="Arial" charset="0"/>
              </a:rPr>
              <a:t>–AR</a:t>
            </a:r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 ending</a:t>
            </a:r>
            <a:endParaRPr lang="en-US" altLang="en-US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762000" y="3998893"/>
            <a:ext cx="2362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Remove the </a:t>
            </a:r>
            <a:r>
              <a:rPr lang="en-US" altLang="en-US" sz="2800" dirty="0" smtClean="0">
                <a:solidFill>
                  <a:srgbClr val="0000FF"/>
                </a:solidFill>
                <a:latin typeface="Arial" charset="0"/>
              </a:rPr>
              <a:t>–AR</a:t>
            </a:r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 ending</a:t>
            </a:r>
            <a:endParaRPr lang="en-US" altLang="en-US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752544" y="5244405"/>
            <a:ext cx="3286056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Replace the </a:t>
            </a:r>
            <a:r>
              <a:rPr lang="en-US" altLang="en-US" sz="2800" dirty="0" smtClean="0">
                <a:solidFill>
                  <a:srgbClr val="0000FF"/>
                </a:solidFill>
                <a:latin typeface="Arial" charset="0"/>
              </a:rPr>
              <a:t>–AR </a:t>
            </a:r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with the correct NEW ending</a:t>
            </a:r>
            <a:endParaRPr lang="en-US" altLang="en-US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145058" y="2011889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-O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7135658" y="3225225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-AS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6705600" y="4444425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4503738" y="4368225"/>
            <a:ext cx="17446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-AMOS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4419600" y="2387025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-AN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 rot="19719470">
            <a:off x="463171" y="614942"/>
            <a:ext cx="2438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STUDY CHART</a:t>
            </a:r>
            <a:endParaRPr lang="en-US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6" name="Text Box 10"/>
          <p:cNvSpPr txBox="1">
            <a:spLocks noChangeArrowheads="1"/>
          </p:cNvSpPr>
          <p:nvPr/>
        </p:nvSpPr>
        <p:spPr bwMode="auto">
          <a:xfrm rot="1260594">
            <a:off x="6539416" y="634004"/>
            <a:ext cx="2438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STUDY CHART</a:t>
            </a:r>
            <a:endParaRPr lang="en-US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94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29074"/>
              </p:ext>
            </p:extLst>
          </p:nvPr>
        </p:nvGraphicFramePr>
        <p:xfrm>
          <a:off x="381000" y="1295400"/>
          <a:ext cx="8000999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636"/>
                <a:gridCol w="2182091"/>
                <a:gridCol w="1939636"/>
                <a:gridCol w="193963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Contestar</a:t>
                      </a:r>
                      <a:endParaRPr lang="en-US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FF0066"/>
                          </a:solidFill>
                        </a:rPr>
                        <a:t>Prestar</a:t>
                      </a:r>
                      <a:endParaRPr lang="en-US" sz="2800" dirty="0" smtClean="0">
                        <a:solidFill>
                          <a:srgbClr val="FF0066"/>
                        </a:solidFill>
                      </a:endParaRPr>
                    </a:p>
                    <a:p>
                      <a:pPr algn="ctr"/>
                      <a:r>
                        <a:rPr lang="en-US" sz="2000" b="0" i="1" dirty="0" smtClean="0">
                          <a:solidFill>
                            <a:srgbClr val="FF0066"/>
                          </a:solidFill>
                        </a:rPr>
                        <a:t>(</a:t>
                      </a:r>
                      <a:r>
                        <a:rPr lang="en-US" sz="2000" b="0" i="1" dirty="0" err="1" smtClean="0">
                          <a:solidFill>
                            <a:srgbClr val="FF0066"/>
                          </a:solidFill>
                        </a:rPr>
                        <a:t>atencion</a:t>
                      </a:r>
                      <a:r>
                        <a:rPr lang="en-US" sz="2000" b="0" i="1" dirty="0" smtClean="0">
                          <a:solidFill>
                            <a:srgbClr val="FF0066"/>
                          </a:solidFill>
                        </a:rPr>
                        <a:t>)</a:t>
                      </a:r>
                      <a:endParaRPr lang="en-US" sz="2000" b="0" i="1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339933"/>
                          </a:solidFill>
                        </a:rPr>
                        <a:t>Comprar</a:t>
                      </a:r>
                      <a:endParaRPr lang="en-US" sz="2800" dirty="0">
                        <a:solidFill>
                          <a:srgbClr val="33993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Él</a:t>
                      </a:r>
                      <a:r>
                        <a:rPr lang="en-US" sz="2400" baseline="0" dirty="0" smtClean="0"/>
                        <a:t> Ella </a:t>
                      </a:r>
                      <a:r>
                        <a:rPr lang="en-US" sz="2400" baseline="0" dirty="0" err="1" smtClean="0"/>
                        <a:t>Ud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200" y="4572000"/>
            <a:ext cx="91440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2600" b="1" kern="0" dirty="0" smtClean="0"/>
          </a:p>
          <a:p>
            <a:r>
              <a:rPr lang="en-US" altLang="en-US" sz="2600" kern="0" dirty="0" err="1" smtClean="0"/>
              <a:t>Roksana</a:t>
            </a:r>
            <a:r>
              <a:rPr lang="en-US" altLang="en-US" sz="2600" kern="0" dirty="0" smtClean="0"/>
              <a:t> __________ </a:t>
            </a:r>
            <a:r>
              <a:rPr lang="en-US" altLang="en-US" sz="2600" kern="0" dirty="0" err="1" smtClean="0"/>
              <a:t>muchas</a:t>
            </a:r>
            <a:r>
              <a:rPr lang="en-US" altLang="en-US" sz="2600" kern="0" dirty="0" smtClean="0"/>
              <a:t> </a:t>
            </a:r>
            <a:r>
              <a:rPr lang="en-US" altLang="en-US" sz="2600" kern="0" dirty="0" err="1" smtClean="0"/>
              <a:t>preguntas</a:t>
            </a:r>
            <a:r>
              <a:rPr lang="en-US" altLang="en-US" sz="2600" kern="0" dirty="0" smtClean="0"/>
              <a:t>. </a:t>
            </a:r>
            <a:r>
              <a:rPr lang="en-US" altLang="en-US" sz="2600" i="1" kern="0" dirty="0" smtClean="0"/>
              <a:t>(</a:t>
            </a:r>
            <a:r>
              <a:rPr lang="en-US" altLang="en-US" sz="2600" i="1" kern="0" dirty="0" err="1" smtClean="0"/>
              <a:t>contestar</a:t>
            </a:r>
            <a:r>
              <a:rPr lang="en-US" altLang="en-US" sz="2600" i="1" kern="0" dirty="0" smtClean="0"/>
              <a:t>)</a:t>
            </a:r>
            <a:endParaRPr lang="en-US" altLang="en-US" sz="2600" kern="0" dirty="0" smtClean="0"/>
          </a:p>
          <a:p>
            <a:r>
              <a:rPr lang="en-US" altLang="en-US" sz="2600" kern="0" dirty="0" smtClean="0"/>
              <a:t>Kyree y Jayson_________ </a:t>
            </a:r>
            <a:r>
              <a:rPr lang="en-US" altLang="en-US" sz="2600" kern="0" dirty="0" err="1" smtClean="0"/>
              <a:t>atencion</a:t>
            </a:r>
            <a:r>
              <a:rPr lang="en-US" altLang="en-US" sz="2600" kern="0" dirty="0" smtClean="0"/>
              <a:t> en la </a:t>
            </a:r>
            <a:r>
              <a:rPr lang="en-US" altLang="en-US" sz="2600" kern="0" dirty="0" err="1" smtClean="0"/>
              <a:t>clase</a:t>
            </a:r>
            <a:r>
              <a:rPr lang="en-US" altLang="en-US" sz="2600" kern="0" dirty="0" smtClean="0"/>
              <a:t>. </a:t>
            </a:r>
            <a:r>
              <a:rPr lang="en-US" altLang="en-US" sz="2600" i="1" kern="0" dirty="0" smtClean="0"/>
              <a:t>(</a:t>
            </a:r>
            <a:r>
              <a:rPr lang="en-US" altLang="en-US" sz="2600" i="1" kern="0" dirty="0" err="1" smtClean="0"/>
              <a:t>prestar</a:t>
            </a:r>
            <a:r>
              <a:rPr lang="en-US" altLang="en-US" sz="2600" i="1" kern="0" dirty="0" smtClean="0"/>
              <a:t>)</a:t>
            </a:r>
            <a:r>
              <a:rPr lang="en-US" altLang="en-US" sz="2600" kern="0" dirty="0" smtClean="0"/>
              <a:t> </a:t>
            </a:r>
          </a:p>
          <a:p>
            <a:r>
              <a:rPr lang="en-US" altLang="en-US" sz="2600" kern="0" dirty="0" err="1" smtClean="0">
                <a:cs typeface="Times New Roman" pitchFamily="18" charset="0"/>
              </a:rPr>
              <a:t>Tú</a:t>
            </a:r>
            <a:r>
              <a:rPr lang="en-US" altLang="en-US" sz="2600" kern="0" dirty="0" smtClean="0">
                <a:cs typeface="Times New Roman" pitchFamily="18" charset="0"/>
              </a:rPr>
              <a:t> _________ un </a:t>
            </a:r>
            <a:r>
              <a:rPr lang="en-US" altLang="en-US" sz="2600" kern="0" dirty="0" err="1" smtClean="0">
                <a:cs typeface="Times New Roman" pitchFamily="18" charset="0"/>
              </a:rPr>
              <a:t>cuaderno</a:t>
            </a:r>
            <a:r>
              <a:rPr lang="en-US" altLang="en-US" sz="2600" kern="0" dirty="0" smtClean="0">
                <a:cs typeface="Times New Roman" pitchFamily="18" charset="0"/>
              </a:rPr>
              <a:t> </a:t>
            </a:r>
            <a:r>
              <a:rPr lang="en-US" altLang="en-US" sz="2600" kern="0" dirty="0" err="1" smtClean="0">
                <a:cs typeface="Times New Roman" pitchFamily="18" charset="0"/>
              </a:rPr>
              <a:t>nuevo</a:t>
            </a:r>
            <a:r>
              <a:rPr lang="en-US" altLang="en-US" sz="2600" kern="0" dirty="0" smtClean="0">
                <a:cs typeface="Times New Roman" pitchFamily="18" charset="0"/>
              </a:rPr>
              <a:t>. </a:t>
            </a:r>
            <a:r>
              <a:rPr lang="en-US" altLang="en-US" sz="2600" i="1" kern="0" dirty="0" smtClean="0">
                <a:cs typeface="Times New Roman" pitchFamily="18" charset="0"/>
              </a:rPr>
              <a:t>(</a:t>
            </a:r>
            <a:r>
              <a:rPr lang="en-US" altLang="en-US" sz="2600" i="1" kern="0" dirty="0" err="1" smtClean="0">
                <a:cs typeface="Times New Roman" pitchFamily="18" charset="0"/>
              </a:rPr>
              <a:t>comprar</a:t>
            </a:r>
            <a:r>
              <a:rPr lang="en-US" altLang="en-US" sz="2600" i="1" kern="0" dirty="0" smtClean="0">
                <a:cs typeface="Times New Roman" pitchFamily="18" charset="0"/>
              </a:rPr>
              <a:t>)</a:t>
            </a:r>
            <a:endParaRPr lang="en-US" altLang="en-US" sz="2600" kern="0" dirty="0"/>
          </a:p>
        </p:txBody>
      </p:sp>
    </p:spTree>
    <p:extLst>
      <p:ext uri="{BB962C8B-B14F-4D97-AF65-F5344CB8AC3E}">
        <p14:creationId xmlns:p14="http://schemas.microsoft.com/office/powerpoint/2010/main" val="98498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# 61c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smtClean="0"/>
              <a:t>Copy and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94</a:t>
            </a:r>
          </a:p>
          <a:p>
            <a:pPr lvl="1"/>
            <a:r>
              <a:rPr lang="en-US" dirty="0" smtClean="0"/>
              <a:t>Copy and respond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94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743091"/>
      </p:ext>
    </p:extLst>
  </p:cSld>
  <p:clrMapOvr>
    <a:masterClrMapping/>
  </p:clrMapOvr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14779</TotalTime>
  <Words>181</Words>
  <Application>Microsoft Office PowerPoint</Application>
  <PresentationFormat>On-screen Show (4:3)</PresentationFormat>
  <Paragraphs>65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Art Class</vt:lpstr>
      <vt:lpstr>Office Theme</vt:lpstr>
      <vt:lpstr>Actividad Inicial</vt:lpstr>
      <vt:lpstr>Regular -AR  verbs</vt:lpstr>
      <vt:lpstr>Practica</vt:lpstr>
      <vt:lpstr>Tarea# 61c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86</cp:revision>
  <cp:lastPrinted>2015-03-12T17:37:03Z</cp:lastPrinted>
  <dcterms:created xsi:type="dcterms:W3CDTF">2010-10-01T13:50:57Z</dcterms:created>
  <dcterms:modified xsi:type="dcterms:W3CDTF">2016-04-08T16:05:45Z</dcterms:modified>
</cp:coreProperties>
</file>